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U5CfjejjVnpfM5whwKK85gk7r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urbek Sadykov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22T16:05:07.045" idx="2">
    <p:pos x="6000" y="100"/>
    <p:text>попробовать поменять белый фон на серый(след слайд)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ggwKys0"/>
      </p:ext>
    </p:extLst>
  </p:cm>
  <p:cm authorId="0" dt="2022-09-22T16:08:26.682" idx="1">
    <p:pos x="6000" y="0"/>
    <p:text>можно этот фон заюзаьб для слайда #2, #3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ggwKys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22T15:55:36.803" idx="3">
    <p:pos x="6000" y="0"/>
    <p:text>тут фон #1 надо сделать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ggMoD7U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22T15:56:00.623" idx="4">
    <p:pos x="6000" y="0"/>
    <p:text>тут фон #2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ggMoD7Y"/>
      </p:ext>
    </p:extLst>
  </p:cm>
  <p:cm authorId="0" dt="2022-09-22T15:56:00.623" idx="5">
    <p:pos x="6000" y="0"/>
    <p:text>для выбора</p:text>
    <p:extLst>
      <p:ext uri="{C676402C-5697-4E1C-873F-D02D1690AC5C}">
        <p15:threadingInfo xmlns:p15="http://schemas.microsoft.com/office/powerpoint/2012/main" timeZoneBias="0">
          <p15:parentCm authorId="0" idx="4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ggMoD7c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dc1f3e23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7dc1f3e23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Оставьте свои контакты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7dc1f3e23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7dc1f3e23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52c864bb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52c864bb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59c1b455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f59c1b455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59c1b455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f59c1b455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5e1ff77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5e1ff77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solidFill>
                  <a:srgbClr val="595959"/>
                </a:solidFill>
              </a:rPr>
              <a:t>Важные мысли, лучше оформлять на отдельный слайд, так они привлекут больше внимания, шрифт 32.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solidFill>
                  <a:srgbClr val="595959"/>
                </a:solidFill>
              </a:rPr>
              <a:t>Можно представить технологий наглядно, в телефоне или ноутбуке.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159eb9fe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f159eb9fe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59c1b4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f59c1b4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телефон, закиньте его назад.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59c1b455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f59c1b455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телефон, закиньте его назад.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Возможно у людей останутся вопросы, классно если вы укажите свои контакты, телеграмм, почту,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7f94bf74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157f94bf74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dc1f3e2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17dc1f3e2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dc1f3e23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7dc1f3e23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dc1f3e23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7dc1f3e23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dc1f3e23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7dc1f3e23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dc1f3e23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7dc1f3e23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175" y="68375"/>
            <a:ext cx="7393377" cy="49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17dc1f3e23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925" y="710675"/>
            <a:ext cx="3722150" cy="3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7"/>
          <p:cNvGrpSpPr/>
          <p:nvPr/>
        </p:nvGrpSpPr>
        <p:grpSpPr>
          <a:xfrm>
            <a:off x="692700" y="1375500"/>
            <a:ext cx="8254900" cy="1872831"/>
            <a:chOff x="692700" y="1375500"/>
            <a:chExt cx="8254900" cy="1872831"/>
          </a:xfrm>
        </p:grpSpPr>
        <p:sp>
          <p:nvSpPr>
            <p:cNvPr id="129" name="Google Shape;129;p27"/>
            <p:cNvSpPr txBox="1"/>
            <p:nvPr/>
          </p:nvSpPr>
          <p:spPr>
            <a:xfrm>
              <a:off x="692700" y="1375500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39FFE7"/>
                  </a:solidFill>
                </a:rPr>
                <a:t>Алексей Колесников</a:t>
              </a:r>
              <a:endParaRPr sz="32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7"/>
            <p:cNvSpPr txBox="1"/>
            <p:nvPr/>
          </p:nvSpPr>
          <p:spPr>
            <a:xfrm>
              <a:off x="692700" y="2128800"/>
              <a:ext cx="7772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" sz="1800">
                  <a:solidFill>
                    <a:srgbClr val="39FFE7"/>
                  </a:solidFill>
                </a:rPr>
                <a:t>Специалист отдела мониторинга, Smart Cities</a:t>
              </a:r>
              <a:endParaRPr sz="18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3925" y="283748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7"/>
            <p:cNvSpPr txBox="1"/>
            <p:nvPr/>
          </p:nvSpPr>
          <p:spPr>
            <a:xfrm>
              <a:off x="1174900" y="2786631"/>
              <a:ext cx="7772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" sz="1800" b="0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@</a:t>
              </a:r>
              <a:r>
                <a:rPr lang="ru" sz="1800">
                  <a:solidFill>
                    <a:srgbClr val="39FFE7"/>
                  </a:solidFill>
                </a:rPr>
                <a:t>goutonao</a:t>
              </a:r>
              <a:endParaRPr sz="18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" name="Google Shape;13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g17dc1f3e23d_0_43"/>
          <p:cNvGrpSpPr/>
          <p:nvPr/>
        </p:nvGrpSpPr>
        <p:grpSpPr>
          <a:xfrm>
            <a:off x="692700" y="825709"/>
            <a:ext cx="7772700" cy="1837200"/>
            <a:chOff x="692700" y="825709"/>
            <a:chExt cx="7772700" cy="1837200"/>
          </a:xfrm>
        </p:grpSpPr>
        <p:sp>
          <p:nvSpPr>
            <p:cNvPr id="139" name="Google Shape;139;g17dc1f3e23d_0_43"/>
            <p:cNvSpPr txBox="1"/>
            <p:nvPr/>
          </p:nvSpPr>
          <p:spPr>
            <a:xfrm>
              <a:off x="692700" y="825709"/>
              <a:ext cx="77727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5600" b="1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Размер текста</a:t>
              </a:r>
              <a:endParaRPr sz="56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17dc1f3e23d_0_43"/>
            <p:cNvSpPr txBox="1"/>
            <p:nvPr/>
          </p:nvSpPr>
          <p:spPr>
            <a:xfrm>
              <a:off x="692700" y="194860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0" i="0" u="none" strike="noStrike" cap="none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Не стоит размещать много текста на одной странице — мелкий шрифт</a:t>
              </a:r>
              <a:br>
                <a:rPr lang="ru" sz="1600" b="0" i="0" u="none" strike="noStrike" cap="none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ru" sz="1600" b="0" i="0" u="none" strike="noStrike" cap="none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ПЛОХО считывается.</a:t>
              </a:r>
              <a:endParaRPr sz="16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1" name="Google Shape;141;g17dc1f3e23d_0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gf52c864bbc_0_40"/>
          <p:cNvGrpSpPr/>
          <p:nvPr/>
        </p:nvGrpSpPr>
        <p:grpSpPr>
          <a:xfrm>
            <a:off x="692700" y="597109"/>
            <a:ext cx="7772700" cy="1467600"/>
            <a:chOff x="692700" y="825709"/>
            <a:chExt cx="7772700" cy="1467600"/>
          </a:xfrm>
        </p:grpSpPr>
        <p:sp>
          <p:nvSpPr>
            <p:cNvPr id="147" name="Google Shape;147;gf52c864bbc_0_40"/>
            <p:cNvSpPr txBox="1"/>
            <p:nvPr/>
          </p:nvSpPr>
          <p:spPr>
            <a:xfrm>
              <a:off x="692700" y="825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 i="0" u="none" strike="noStrike" cap="none">
                  <a:solidFill>
                    <a:srgbClr val="00FFFF"/>
                  </a:solidFill>
                  <a:latin typeface="Arial"/>
                  <a:ea typeface="Arial"/>
                  <a:cs typeface="Arial"/>
                  <a:sym typeface="Arial"/>
                </a:rPr>
                <a:t>Напишите тему слайда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f52c864bbc_0_40"/>
            <p:cNvSpPr txBox="1"/>
            <p:nvPr/>
          </p:nvSpPr>
          <p:spPr>
            <a:xfrm>
              <a:off x="692700" y="157900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0" i="0" u="none" strike="noStrike" cap="none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Текст всегда выравниваем по левому краю, используем один шрифт Arial либо Roboto на протяжении всей презентации</a:t>
              </a:r>
              <a:r>
                <a:rPr lang="ru" sz="1600" b="0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6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9" name="Google Shape;149;gf52c864bbc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59c1b4555_0_53"/>
          <p:cNvSpPr txBox="1"/>
          <p:nvPr/>
        </p:nvSpPr>
        <p:spPr>
          <a:xfrm>
            <a:off x="585548" y="1972200"/>
            <a:ext cx="560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Перебивка</a:t>
            </a:r>
            <a:endParaRPr sz="56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f59c1b4555_0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f59c1b4555_0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3750" y="1098000"/>
            <a:ext cx="1640925" cy="30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59c1b4555_0_63"/>
          <p:cNvSpPr txBox="1"/>
          <p:nvPr/>
        </p:nvSpPr>
        <p:spPr>
          <a:xfrm>
            <a:off x="585548" y="1972200"/>
            <a:ext cx="560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Перебивка</a:t>
            </a:r>
            <a:endParaRPr sz="56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f59c1b4555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f59c1b4555_0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8469" y="1248613"/>
            <a:ext cx="2645452" cy="249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5e1ff77a5_1_0"/>
          <p:cNvSpPr txBox="1"/>
          <p:nvPr/>
        </p:nvSpPr>
        <p:spPr>
          <a:xfrm>
            <a:off x="585548" y="1972200"/>
            <a:ext cx="560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Перебивка</a:t>
            </a:r>
            <a:endParaRPr sz="56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f5e1ff77a5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f5e1ff77a5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8898" y="649450"/>
            <a:ext cx="2645452" cy="324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1150800" y="1219950"/>
            <a:ext cx="822300" cy="352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8"/>
          <p:cNvCxnSpPr>
            <a:stCxn id="177" idx="1"/>
          </p:cNvCxnSpPr>
          <p:nvPr/>
        </p:nvCxnSpPr>
        <p:spPr>
          <a:xfrm flipH="1">
            <a:off x="2100300" y="1088075"/>
            <a:ext cx="1457700" cy="31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8" name="Google Shape;178;p8"/>
          <p:cNvPicPr preferRelativeResize="0"/>
          <p:nvPr/>
        </p:nvPicPr>
        <p:blipFill rotWithShape="1">
          <a:blip r:embed="rId3">
            <a:alphaModFix/>
          </a:blip>
          <a:srcRect t="32171" b="28613"/>
          <a:stretch/>
        </p:blipFill>
        <p:spPr>
          <a:xfrm>
            <a:off x="524613" y="2078850"/>
            <a:ext cx="4840874" cy="26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2859416" y="2089566"/>
            <a:ext cx="400200" cy="24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8"/>
          <p:cNvCxnSpPr>
            <a:stCxn id="177" idx="1"/>
          </p:cNvCxnSpPr>
          <p:nvPr/>
        </p:nvCxnSpPr>
        <p:spPr>
          <a:xfrm flipH="1">
            <a:off x="3268200" y="1088075"/>
            <a:ext cx="289800" cy="105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7" name="Google Shape;177;p8"/>
          <p:cNvSpPr txBox="1"/>
          <p:nvPr/>
        </p:nvSpPr>
        <p:spPr>
          <a:xfrm>
            <a:off x="3558000" y="164525"/>
            <a:ext cx="5378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Чтобы закрыть ненужную цифру на графике, используйте плашку белого цвета (её можно делать больше/меньше), следите чтобы она не съехала. Измените цвет плашки на белый чтобы она не выделялась, сейчас она серого цвета для того чтобы вы ее увидели.</a:t>
            </a:r>
            <a:endParaRPr sz="1600" b="0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/>
        </p:nvSpPr>
        <p:spPr>
          <a:xfrm>
            <a:off x="692700" y="1986900"/>
            <a:ext cx="7772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Одна важная мысль — один слайд.</a:t>
            </a:r>
            <a:endParaRPr sz="32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2"/>
          <p:cNvGrpSpPr/>
          <p:nvPr/>
        </p:nvGrpSpPr>
        <p:grpSpPr>
          <a:xfrm>
            <a:off x="692700" y="825709"/>
            <a:ext cx="7806483" cy="1554000"/>
            <a:chOff x="692700" y="825709"/>
            <a:chExt cx="7806483" cy="1554000"/>
          </a:xfrm>
        </p:grpSpPr>
        <p:sp>
          <p:nvSpPr>
            <p:cNvPr id="193" name="Google Shape;193;p12"/>
            <p:cNvSpPr txBox="1"/>
            <p:nvPr/>
          </p:nvSpPr>
          <p:spPr>
            <a:xfrm>
              <a:off x="692700" y="825709"/>
              <a:ext cx="77727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lang="ru" sz="6400" b="1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Снипеты</a:t>
              </a:r>
              <a:endParaRPr sz="64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2"/>
            <p:cNvSpPr txBox="1"/>
            <p:nvPr/>
          </p:nvSpPr>
          <p:spPr>
            <a:xfrm>
              <a:off x="726483" y="1948609"/>
              <a:ext cx="777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0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Покажите нужные части кода, фишки и т.д.</a:t>
              </a:r>
              <a:endParaRPr sz="1600" b="0" i="0" u="none" strike="noStrike" cap="none">
                <a:solidFill>
                  <a:srgbClr val="39FFE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gf159eb9fee_1_1"/>
          <p:cNvGrpSpPr/>
          <p:nvPr/>
        </p:nvGrpSpPr>
        <p:grpSpPr>
          <a:xfrm>
            <a:off x="585544" y="900718"/>
            <a:ext cx="7772700" cy="1677000"/>
            <a:chOff x="692700" y="825709"/>
            <a:chExt cx="7772700" cy="1677000"/>
          </a:xfrm>
        </p:grpSpPr>
        <p:sp>
          <p:nvSpPr>
            <p:cNvPr id="60" name="Google Shape;60;gf159eb9fee_1_1"/>
            <p:cNvSpPr txBox="1"/>
            <p:nvPr/>
          </p:nvSpPr>
          <p:spPr>
            <a:xfrm>
              <a:off x="692700" y="825709"/>
              <a:ext cx="77727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5600" b="1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Заголовок</a:t>
              </a:r>
              <a:endParaRPr sz="56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gf159eb9fee_1_1"/>
            <p:cNvSpPr txBox="1"/>
            <p:nvPr/>
          </p:nvSpPr>
          <p:spPr>
            <a:xfrm>
              <a:off x="692700" y="1948609"/>
              <a:ext cx="7772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" sz="2400" b="0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Подзаголовок</a:t>
              </a:r>
              <a:endParaRPr sz="24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" name="Google Shape;62;gf159eb9fee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f159eb9fee_1_1"/>
          <p:cNvPicPr preferRelativeResize="0"/>
          <p:nvPr/>
        </p:nvPicPr>
        <p:blipFill rotWithShape="1">
          <a:blip r:embed="rId4">
            <a:alphaModFix/>
          </a:blip>
          <a:srcRect l="22075" t="29893"/>
          <a:stretch/>
        </p:blipFill>
        <p:spPr>
          <a:xfrm>
            <a:off x="890350" y="294125"/>
            <a:ext cx="6644102" cy="44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750" y="366500"/>
            <a:ext cx="7554501" cy="441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 txBox="1"/>
          <p:nvPr/>
        </p:nvSpPr>
        <p:spPr>
          <a:xfrm>
            <a:off x="2333625" y="1150850"/>
            <a:ext cx="427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Чтобы показать фото на экране ноутбука переместите его на задний план. (Optional)</a:t>
            </a:r>
            <a:endParaRPr sz="1600" b="0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3625" y="2104050"/>
            <a:ext cx="4406499" cy="10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f59c1b455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750" y="366500"/>
            <a:ext cx="7554501" cy="441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f59c1b4555_0_0"/>
          <p:cNvSpPr txBox="1"/>
          <p:nvPr/>
        </p:nvSpPr>
        <p:spPr>
          <a:xfrm>
            <a:off x="2333625" y="1150850"/>
            <a:ext cx="427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Чтобы показать фото на экране ноутбука переместите его на задний план.(Optional)</a:t>
            </a:r>
            <a:endParaRPr sz="1600" b="0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gf59c1b4555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3625" y="2104050"/>
            <a:ext cx="4406499" cy="10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f59c1b4555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106" y="803901"/>
            <a:ext cx="1667729" cy="35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4"/>
          <p:cNvSpPr txBox="1"/>
          <p:nvPr/>
        </p:nvSpPr>
        <p:spPr>
          <a:xfrm>
            <a:off x="878120" y="2214776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endParaRPr sz="1400" b="0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2411" y="803901"/>
            <a:ext cx="1748843" cy="35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4"/>
          <p:cNvSpPr txBox="1"/>
          <p:nvPr/>
        </p:nvSpPr>
        <p:spPr>
          <a:xfrm>
            <a:off x="2891983" y="2214776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iOS</a:t>
            </a:r>
            <a:endParaRPr sz="1400" b="0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4905825" y="1085925"/>
            <a:ext cx="383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Чтобы показать фото на экране смартфона переместите его</a:t>
            </a:r>
            <a:br>
              <a:rPr lang="ru" sz="16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6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rPr>
              <a:t>на задний план.</a:t>
            </a:r>
            <a:endParaRPr sz="1600" b="0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5825" y="2353200"/>
            <a:ext cx="383205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f59c1b4555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106" y="803901"/>
            <a:ext cx="1667729" cy="35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f59c1b4555_0_11"/>
          <p:cNvSpPr txBox="1"/>
          <p:nvPr/>
        </p:nvSpPr>
        <p:spPr>
          <a:xfrm>
            <a:off x="878120" y="2214776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endParaRPr sz="1400" b="0" i="0" u="none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f59c1b4555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2411" y="803901"/>
            <a:ext cx="1748843" cy="353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f59c1b4555_0_11"/>
          <p:cNvSpPr txBox="1"/>
          <p:nvPr/>
        </p:nvSpPr>
        <p:spPr>
          <a:xfrm>
            <a:off x="2891983" y="2214776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iOS</a:t>
            </a:r>
            <a:endParaRPr sz="1400" b="0" i="0" u="none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f59c1b4555_0_11"/>
          <p:cNvSpPr txBox="1"/>
          <p:nvPr/>
        </p:nvSpPr>
        <p:spPr>
          <a:xfrm>
            <a:off x="4905825" y="1085925"/>
            <a:ext cx="383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Чтобы показать фото на экране смартфона переместите его</a:t>
            </a:r>
            <a:br>
              <a:rPr lang="ru" sz="1600" b="0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600" b="0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на задний план.</a:t>
            </a:r>
            <a:endParaRPr sz="1600" b="0" i="0" u="none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f59c1b4555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5825" y="2353200"/>
            <a:ext cx="383205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f59c1b4555_0_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692700" y="597109"/>
            <a:ext cx="7772700" cy="1467600"/>
            <a:chOff x="692700" y="825709"/>
            <a:chExt cx="7772700" cy="1467600"/>
          </a:xfrm>
        </p:grpSpPr>
        <p:sp>
          <p:nvSpPr>
            <p:cNvPr id="239" name="Google Shape;239;p24"/>
            <p:cNvSpPr txBox="1"/>
            <p:nvPr/>
          </p:nvSpPr>
          <p:spPr>
            <a:xfrm>
              <a:off x="692700" y="825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Будьте на связи</a:t>
              </a:r>
              <a:endParaRPr sz="32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4"/>
            <p:cNvSpPr txBox="1"/>
            <p:nvPr/>
          </p:nvSpPr>
          <p:spPr>
            <a:xfrm>
              <a:off x="692700" y="157900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0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Возможно, у людей останутся вопросы. Укажите свои контакты,</a:t>
              </a:r>
              <a:br>
                <a:rPr lang="ru" sz="1600" b="0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" sz="1600" b="0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telegram, e-mail.</a:t>
              </a:r>
              <a:endParaRPr sz="16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g157f94bf74d_0_3"/>
          <p:cNvGrpSpPr/>
          <p:nvPr/>
        </p:nvGrpSpPr>
        <p:grpSpPr>
          <a:xfrm>
            <a:off x="585544" y="367325"/>
            <a:ext cx="8418306" cy="2210393"/>
            <a:chOff x="692700" y="292316"/>
            <a:chExt cx="8418306" cy="2210393"/>
          </a:xfrm>
        </p:grpSpPr>
        <p:sp>
          <p:nvSpPr>
            <p:cNvPr id="69" name="Google Shape;69;g157f94bf74d_0_3"/>
            <p:cNvSpPr txBox="1"/>
            <p:nvPr/>
          </p:nvSpPr>
          <p:spPr>
            <a:xfrm>
              <a:off x="692706" y="292316"/>
              <a:ext cx="8418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5600" b="1">
                  <a:solidFill>
                    <a:srgbClr val="39FFE7"/>
                  </a:solidFill>
                </a:rPr>
                <a:t>C чего всё начиналось</a:t>
              </a:r>
              <a:endParaRPr sz="56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157f94bf74d_0_3"/>
            <p:cNvSpPr txBox="1"/>
            <p:nvPr/>
          </p:nvSpPr>
          <p:spPr>
            <a:xfrm>
              <a:off x="692700" y="1948609"/>
              <a:ext cx="7772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" sz="2400" b="0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Подзаголовок</a:t>
              </a:r>
              <a:endParaRPr sz="24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" name="Google Shape;71;g157f94bf74d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57f94bf74d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300" y="1686749"/>
            <a:ext cx="4029850" cy="22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157f94bf74d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175" y="1723575"/>
            <a:ext cx="4246000" cy="13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157f94bf74d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48" y="3234423"/>
            <a:ext cx="3895825" cy="16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7dc1f3e23d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028700"/>
            <a:ext cx="51435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7dc1f3e23d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7dc1f3e23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63" y="92025"/>
            <a:ext cx="8593675" cy="469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7dc1f3e23d_0_1"/>
          <p:cNvPicPr preferRelativeResize="0"/>
          <p:nvPr/>
        </p:nvPicPr>
        <p:blipFill rotWithShape="1">
          <a:blip r:embed="rId5">
            <a:alphaModFix/>
          </a:blip>
          <a:srcRect l="6197" t="19379" r="4107" b="15282"/>
          <a:stretch/>
        </p:blipFill>
        <p:spPr>
          <a:xfrm>
            <a:off x="7860076" y="3951600"/>
            <a:ext cx="1102974" cy="8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7dc1f3e23d_0_1"/>
          <p:cNvSpPr txBox="1"/>
          <p:nvPr/>
        </p:nvSpPr>
        <p:spPr>
          <a:xfrm>
            <a:off x="6102625" y="4678950"/>
            <a:ext cx="2354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39FFE7"/>
                </a:solidFill>
              </a:rPr>
              <a:t>Зарубежные ноды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dc1f3e23d_0_31"/>
          <p:cNvSpPr/>
          <p:nvPr/>
        </p:nvSpPr>
        <p:spPr>
          <a:xfrm>
            <a:off x="786350" y="1169250"/>
            <a:ext cx="6395400" cy="37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7dc1f3e23d_0_31"/>
          <p:cNvSpPr txBox="1"/>
          <p:nvPr/>
        </p:nvSpPr>
        <p:spPr>
          <a:xfrm>
            <a:off x="392569" y="248993"/>
            <a:ext cx="777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3600" b="1">
                <a:solidFill>
                  <a:srgbClr val="39FFE7"/>
                </a:solidFill>
              </a:rPr>
              <a:t>Внутреннее устройство</a:t>
            </a:r>
            <a:endParaRPr sz="36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g17dc1f3e23d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7dc1f3e23d_0_31"/>
          <p:cNvPicPr preferRelativeResize="0"/>
          <p:nvPr/>
        </p:nvPicPr>
        <p:blipFill rotWithShape="1">
          <a:blip r:embed="rId4">
            <a:alphaModFix/>
          </a:blip>
          <a:srcRect l="14731" t="12788" r="1753" b="17212"/>
          <a:stretch/>
        </p:blipFill>
        <p:spPr>
          <a:xfrm>
            <a:off x="862550" y="1169250"/>
            <a:ext cx="6319173" cy="37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4"/>
          <p:cNvGrpSpPr/>
          <p:nvPr/>
        </p:nvGrpSpPr>
        <p:grpSpPr>
          <a:xfrm>
            <a:off x="387900" y="368509"/>
            <a:ext cx="7772700" cy="1219800"/>
            <a:chOff x="692700" y="825709"/>
            <a:chExt cx="7772700" cy="1219800"/>
          </a:xfrm>
        </p:grpSpPr>
        <p:sp>
          <p:nvSpPr>
            <p:cNvPr id="101" name="Google Shape;101;p4"/>
            <p:cNvSpPr txBox="1"/>
            <p:nvPr/>
          </p:nvSpPr>
          <p:spPr>
            <a:xfrm>
              <a:off x="692700" y="825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solidFill>
                    <a:srgbClr val="39FFE7"/>
                  </a:solidFill>
                </a:rPr>
                <a:t>Практический usecase</a:t>
              </a:r>
              <a:endParaRPr sz="3200" b="1">
                <a:solidFill>
                  <a:srgbClr val="39FFE7"/>
                </a:solidFill>
              </a:endParaRPr>
            </a:p>
          </p:txBody>
        </p:sp>
        <p:sp>
          <p:nvSpPr>
            <p:cNvPr id="102" name="Google Shape;102;p4"/>
            <p:cNvSpPr txBox="1"/>
            <p:nvPr/>
          </p:nvSpPr>
          <p:spPr>
            <a:xfrm>
              <a:off x="692700" y="1491409"/>
              <a:ext cx="7772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24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выявлена проблемная нода CDN</a:t>
              </a:r>
              <a:endParaRPr sz="24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3" name="Google Shape;1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98" y="1744898"/>
            <a:ext cx="7628024" cy="28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g17dc1f3e23d_0_53"/>
          <p:cNvGrpSpPr/>
          <p:nvPr/>
        </p:nvGrpSpPr>
        <p:grpSpPr>
          <a:xfrm>
            <a:off x="387900" y="368509"/>
            <a:ext cx="7772700" cy="1219800"/>
            <a:chOff x="692700" y="825709"/>
            <a:chExt cx="7772700" cy="1219800"/>
          </a:xfrm>
        </p:grpSpPr>
        <p:sp>
          <p:nvSpPr>
            <p:cNvPr id="110" name="Google Shape;110;g17dc1f3e23d_0_53"/>
            <p:cNvSpPr txBox="1"/>
            <p:nvPr/>
          </p:nvSpPr>
          <p:spPr>
            <a:xfrm>
              <a:off x="692700" y="825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solidFill>
                    <a:srgbClr val="39FFE7"/>
                  </a:solidFill>
                </a:rPr>
                <a:t>Практический usecase</a:t>
              </a:r>
              <a:endParaRPr sz="3200" b="1">
                <a:solidFill>
                  <a:srgbClr val="39FFE7"/>
                </a:solidFill>
              </a:endParaRPr>
            </a:p>
          </p:txBody>
        </p:sp>
        <p:sp>
          <p:nvSpPr>
            <p:cNvPr id="111" name="Google Shape;111;g17dc1f3e23d_0_53"/>
            <p:cNvSpPr txBox="1"/>
            <p:nvPr/>
          </p:nvSpPr>
          <p:spPr>
            <a:xfrm>
              <a:off x="692700" y="1491409"/>
              <a:ext cx="7772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24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выявлена недоступность сайта с одного из ISP</a:t>
              </a:r>
              <a:endParaRPr sz="24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2" name="Google Shape;112;g17dc1f3e23d_0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7dc1f3e23d_0_53"/>
          <p:cNvPicPr preferRelativeResize="0"/>
          <p:nvPr/>
        </p:nvPicPr>
        <p:blipFill rotWithShape="1">
          <a:blip r:embed="rId4">
            <a:alphaModFix/>
          </a:blip>
          <a:srcRect t="10346"/>
          <a:stretch/>
        </p:blipFill>
        <p:spPr>
          <a:xfrm>
            <a:off x="481925" y="1792824"/>
            <a:ext cx="7485450" cy="29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7dc1f3e23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098025"/>
            <a:ext cx="66675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A81DD"/>
      </a:accent1>
      <a:accent2>
        <a:srgbClr val="D4D4DA"/>
      </a:accent2>
      <a:accent3>
        <a:srgbClr val="FFDD61"/>
      </a:accent3>
      <a:accent4>
        <a:srgbClr val="414247"/>
      </a:accent4>
      <a:accent5>
        <a:srgbClr val="000000"/>
      </a:accent5>
      <a:accent6>
        <a:srgbClr val="64BD38"/>
      </a:accent6>
      <a:hlink>
        <a:srgbClr val="2A81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Экран (16:9)</PresentationFormat>
  <Paragraphs>57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7" baseType="lpstr">
      <vt:lpstr>Arial</vt:lpstr>
      <vt:lpstr>Roboto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 Remorenko</dc:creator>
  <cp:lastModifiedBy>Olga Remorenko</cp:lastModifiedBy>
  <cp:revision>1</cp:revision>
  <dcterms:modified xsi:type="dcterms:W3CDTF">2022-11-09T09:49:05Z</dcterms:modified>
</cp:coreProperties>
</file>